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9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5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03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4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05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37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57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10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86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3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40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61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09B9C-76DE-4CE0-BB69-BE712AB14616}" type="datetimeFigureOut">
              <a:rPr kumimoji="1" lang="ja-JP" altLang="en-US" smtClean="0"/>
              <a:t>2021/9/4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6E0E1-43C6-40C5-AD7E-BAF66481D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18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アイコン&#10;&#10;自動的に生成された説明">
            <a:extLst>
              <a:ext uri="{FF2B5EF4-FFF2-40B4-BE49-F238E27FC236}">
                <a16:creationId xmlns:a16="http://schemas.microsoft.com/office/drawing/2014/main" id="{F42358A6-7587-4F92-9398-037BC5851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460" y="5503334"/>
            <a:ext cx="2917080" cy="373984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DC7144-E87F-478B-B9E3-EE943C346102}"/>
              </a:ext>
            </a:extLst>
          </p:cNvPr>
          <p:cNvSpPr txBox="1"/>
          <p:nvPr/>
        </p:nvSpPr>
        <p:spPr>
          <a:xfrm>
            <a:off x="2310745" y="2540000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Mplus 1p Bold" panose="020B0702020203020207" pitchFamily="50" charset="-128"/>
                <a:ea typeface="Mplus 1p Bold" panose="020B0702020203020207" pitchFamily="50" charset="-128"/>
                <a:cs typeface="Mplus 1p Bold" panose="020B0702020203020207" pitchFamily="50" charset="-128"/>
              </a:rPr>
              <a:t>臨時休業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C4F351-19E6-4378-8897-E0A6C38361AE}"/>
              </a:ext>
            </a:extLst>
          </p:cNvPr>
          <p:cNvSpPr txBox="1"/>
          <p:nvPr/>
        </p:nvSpPr>
        <p:spPr>
          <a:xfrm>
            <a:off x="874453" y="3382721"/>
            <a:ext cx="5109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Mplus 1p Bold" panose="020B0702020203020207" pitchFamily="50" charset="-128"/>
                <a:ea typeface="Mplus 1p Bold" panose="020B0702020203020207" pitchFamily="50" charset="-128"/>
                <a:cs typeface="Mplus 1p Bold" panose="020B0702020203020207" pitchFamily="50" charset="-128"/>
              </a:rPr>
              <a:t>９月</a:t>
            </a:r>
            <a:r>
              <a:rPr kumimoji="1" lang="ja-JP" altLang="en-US" sz="4800" dirty="0">
                <a:solidFill>
                  <a:schemeClr val="accent2">
                    <a:lumMod val="75000"/>
                  </a:schemeClr>
                </a:solidFill>
                <a:latin typeface="Mplus 1p Bold" panose="020B0702020203020207" pitchFamily="50" charset="-128"/>
                <a:ea typeface="Mplus 1p Bold" panose="020B0702020203020207" pitchFamily="50" charset="-128"/>
                <a:cs typeface="Mplus 1p Bold" panose="020B0702020203020207" pitchFamily="50" charset="-128"/>
              </a:rPr>
              <a:t>●●日</a:t>
            </a:r>
            <a:r>
              <a:rPr kumimoji="1" lang="ja-JP" alt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Mplus 1p Bold" panose="020B0702020203020207" pitchFamily="50" charset="-128"/>
                <a:ea typeface="Mplus 1p Bold" panose="020B0702020203020207" pitchFamily="50" charset="-128"/>
                <a:cs typeface="Mplus 1p Bold" panose="020B0702020203020207" pitchFamily="50" charset="-128"/>
              </a:rPr>
              <a:t>（金）</a:t>
            </a:r>
          </a:p>
        </p:txBody>
      </p:sp>
      <p:sp>
        <p:nvSpPr>
          <p:cNvPr id="8" name="吹き出し: 円形 7">
            <a:extLst>
              <a:ext uri="{FF2B5EF4-FFF2-40B4-BE49-F238E27FC236}">
                <a16:creationId xmlns:a16="http://schemas.microsoft.com/office/drawing/2014/main" id="{CCBA5C41-021A-4EF2-9A74-295EA9EF0514}"/>
              </a:ext>
            </a:extLst>
          </p:cNvPr>
          <p:cNvSpPr/>
          <p:nvPr/>
        </p:nvSpPr>
        <p:spPr>
          <a:xfrm>
            <a:off x="4140199" y="4953000"/>
            <a:ext cx="1972733" cy="1574800"/>
          </a:xfrm>
          <a:prstGeom prst="wedgeEllipseCallout">
            <a:avLst>
              <a:gd name="adj1" fmla="val -42492"/>
              <a:gd name="adj2" fmla="val 565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またのご来店をお待ちしております。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46E492-C0D0-444D-8DF0-1E31F8E5BF85}"/>
              </a:ext>
            </a:extLst>
          </p:cNvPr>
          <p:cNvSpPr txBox="1"/>
          <p:nvPr/>
        </p:nvSpPr>
        <p:spPr>
          <a:xfrm>
            <a:off x="3336667" y="4164285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plus 1p Bold" panose="020B0702020203020207" pitchFamily="50" charset="-128"/>
                <a:ea typeface="Mplus 1p Bold" panose="020B0702020203020207" pitchFamily="50" charset="-128"/>
                <a:cs typeface="Mplus 1p Bold" panose="020B0702020203020207" pitchFamily="50" charset="-128"/>
              </a:rPr>
              <a:t>はお休みします。</a:t>
            </a:r>
          </a:p>
        </p:txBody>
      </p:sp>
    </p:spTree>
    <p:extLst>
      <p:ext uri="{BB962C8B-B14F-4D97-AF65-F5344CB8AC3E}">
        <p14:creationId xmlns:p14="http://schemas.microsoft.com/office/powerpoint/2010/main" val="2315180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Mplus 1p Bold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2021-09-03T15:15:13Z</dcterms:created>
  <dcterms:modified xsi:type="dcterms:W3CDTF">2021-09-04T02:04:48Z</dcterms:modified>
</cp:coreProperties>
</file>